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4" r:id="rId4"/>
    <p:sldId id="257" r:id="rId5"/>
    <p:sldId id="259" r:id="rId6"/>
    <p:sldId id="265" r:id="rId7"/>
    <p:sldId id="266" r:id="rId8"/>
    <p:sldId id="268" r:id="rId9"/>
    <p:sldId id="267" r:id="rId10"/>
    <p:sldId id="269" r:id="rId11"/>
    <p:sldId id="262" r:id="rId12"/>
    <p:sldId id="260" r:id="rId13"/>
    <p:sldId id="270" r:id="rId14"/>
    <p:sldId id="271" r:id="rId15"/>
    <p:sldId id="26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D3EAB-5CF2-3445-ACCA-269BB64504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D8E357-C920-7243-A4AE-A84EAF679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215E6-B8EC-2444-A72B-CFADA1129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4E744-E087-1A4D-AD61-37FC1EC5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CA245-F57B-4F4D-9FD6-5D0C9B540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99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BFDBC-AC56-CC4A-9822-EE9C6669A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4FAF3-97F5-1446-802E-BCD4407BF1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83BBE-8296-6443-B01C-8787D50D2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3262E-EBB7-C54F-A440-3130E6389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6BE4C-96ED-FF4C-AAB3-AB8D1829D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12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9EB24E-3827-1C40-9111-A703BEEE3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CFC27B-6087-884E-9BBA-F7895D4F1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1D065-BF53-554C-8D0B-7F25F2D2A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18C4E-6C77-E947-B2F0-E42464003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BA521-B6BC-5247-93C0-D949C95F8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26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303-AFB7-1243-A940-7B2A9F678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8A8DB-9BA6-4948-B78C-7D99FE14B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BE2CD-2285-3A42-9212-E8BA248B0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9E51C-54E4-8F45-9AF9-2421DC14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932C7-A50F-1243-A2B8-CDA0571D8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778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973B3-F412-4043-A0E4-BD6635379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91211-2D72-B940-B70F-410738946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B7E52-0953-A949-9183-FEB68D18E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09878-A216-D247-A660-0A7A429E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2157C-7108-CC4C-9549-9708138B1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15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71EF2-084B-C54E-8924-26480E784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1A9F9-2F50-5040-B4BA-417B7281FA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1589B-9727-EF4B-BF5A-BCB5DEBB50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8F5DB9-664F-D14A-8D43-C283D6A33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A5301-871E-AC45-B3A0-0960DA867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21853-3491-0F4B-BFF9-CE286B431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45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D9402-63A5-374A-A4BC-A0BFC3FD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D020B-E2E8-BE4A-AE31-19CCAADE4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1ACC77-6961-FB46-B603-6077A5A18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4E02E8-F3E2-F844-8F64-C9D9E25A3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0192F-71D6-B24E-871B-BE05C24B71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246577-12B3-2145-9AAF-5925BE50F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44F8DF-88E2-D54E-A077-1E3A833C2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406F5A-6D0E-C94B-A52A-2C4B0811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4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F9328-A0EB-FD48-B5AB-C7BA0E9AB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9EAE54-F79D-B041-9DD9-EBD5969AA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3A9093-F5B4-CE45-95F9-BA41C5432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42BCAA-3186-D444-A497-A490ED5EC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55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A208C4-1531-704A-AC17-1C3B45CD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58EC48-F851-3049-AAF5-423915EF7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81C20-4937-2048-A1A6-63F797ED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79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ABD7E-C453-024B-BED5-293E9ACB8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558DC-CD26-1D42-9DE8-7A516DCB4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4D834F-84C9-AB4D-A5ED-03A934B12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0C637D-315F-7449-9241-5B03B00B2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6EE13E-74AC-5646-88CB-ACB4C566E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904DF2-8986-9E4F-A4B1-BD4C855E7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263FA-50F5-DD4C-ADED-011F362E6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DB1E1C-7DFE-9C47-8D0E-ED1273AA22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6546E7-3B18-D046-A5CD-2A544D5CF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BFEE8-7CF2-534B-91AF-058EDCC1F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6526C-7D76-3944-B54D-AA77D173B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A5B2B-8983-2746-8907-A77DA6CDF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19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364B88-C615-C644-845C-80384724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08AF6-93DD-2341-83A9-60DAEA6A0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93074-8F6B-1D49-A6F7-E7EF4ADFC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5C0F1-078A-C842-808A-69D2BC89C215}" type="datetimeFigureOut">
              <a:rPr lang="en-US" smtClean="0"/>
              <a:t>6/18/19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A851A-F7CF-294E-B23F-0C3296AE30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2E0C3-D666-D54C-A879-F303F557C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47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mayshukl/docker/blob/master/CustomRedis/Dockerfil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mayshukl/docker/tree/master/VisitCounte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C60B-609B-7A4A-9F36-4DB9402464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</p:spTree>
    <p:extLst>
      <p:ext uri="{BB962C8B-B14F-4D97-AF65-F5344CB8AC3E}">
        <p14:creationId xmlns:p14="http://schemas.microsoft.com/office/powerpoint/2010/main" val="4081459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1B4F2-5747-E345-9EF4-B72919B71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How does container work 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3BFAA47-47D9-4A04-8191-559566C4B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Every Container runs as a separate process in isolation. Name-spacing provides isolation between multiple container process.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Control-group is used to allocate dedicated resources .</a:t>
            </a:r>
          </a:p>
          <a:p>
            <a:r>
              <a:rPr lang="en-US" sz="2000" dirty="0">
                <a:solidFill>
                  <a:schemeClr val="bg1"/>
                </a:solidFill>
              </a:rPr>
              <a:t>Each Container run in a separate process tree which can not see its parent/sibling processes.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DF8BDC9-FDF3-0F4F-9446-8C65C3B7B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785814"/>
            <a:ext cx="6250769" cy="481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33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5583CB-62A3-3643-8BB2-9A289AE39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Docker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A236B-B249-6E43-A614-07A27AC22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Image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Container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Network</a:t>
            </a:r>
          </a:p>
          <a:p>
            <a:r>
              <a:rPr lang="en-US" sz="2000" dirty="0">
                <a:solidFill>
                  <a:srgbClr val="FFFFFF"/>
                </a:solidFill>
              </a:rPr>
              <a:t>Volume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Format to run Docker command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Docker &lt;Object&gt; &lt;command&gt; &lt;options&gt; &lt;</a:t>
            </a:r>
            <a:r>
              <a:rPr lang="en-US" sz="2000" dirty="0" err="1">
                <a:solidFill>
                  <a:srgbClr val="FFFFFF"/>
                </a:solidFill>
              </a:rPr>
              <a:t>ObjectId</a:t>
            </a:r>
            <a:r>
              <a:rPr lang="en-US" sz="2000" dirty="0">
                <a:solidFill>
                  <a:srgbClr val="FFFFFF"/>
                </a:solidFill>
              </a:rPr>
              <a:t>/</a:t>
            </a:r>
            <a:r>
              <a:rPr lang="en-US" sz="2000" dirty="0" err="1">
                <a:solidFill>
                  <a:srgbClr val="FFFFFF"/>
                </a:solidFill>
              </a:rPr>
              <a:t>ObjectName</a:t>
            </a:r>
            <a:r>
              <a:rPr lang="en-US" sz="2000" dirty="0">
                <a:solidFill>
                  <a:srgbClr val="FFFFFF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383705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4428B-01E5-9343-BC3F-5ED7F1EF2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856721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Container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C05EFF2-37B2-4D46-866B-8309DB640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928813"/>
            <a:ext cx="3363974" cy="412485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This command will start a </a:t>
            </a:r>
            <a:r>
              <a:rPr lang="en-US" sz="2000" dirty="0" err="1">
                <a:solidFill>
                  <a:schemeClr val="bg1"/>
                </a:solidFill>
              </a:rPr>
              <a:t>redis</a:t>
            </a:r>
            <a:r>
              <a:rPr lang="en-US" sz="2000" dirty="0">
                <a:solidFill>
                  <a:schemeClr val="bg1"/>
                </a:solidFill>
              </a:rPr>
              <a:t> container in </a:t>
            </a:r>
            <a:r>
              <a:rPr lang="en-US" sz="2000" dirty="0" err="1">
                <a:solidFill>
                  <a:schemeClr val="bg1"/>
                </a:solidFill>
              </a:rPr>
              <a:t>linux</a:t>
            </a:r>
            <a:r>
              <a:rPr lang="en-US" sz="2000" dirty="0">
                <a:solidFill>
                  <a:schemeClr val="bg1"/>
                </a:solidFill>
              </a:rPr>
              <a:t> VM</a:t>
            </a:r>
          </a:p>
          <a:p>
            <a:r>
              <a:rPr lang="en-US" sz="2000" dirty="0">
                <a:solidFill>
                  <a:schemeClr val="bg1"/>
                </a:solidFill>
              </a:rPr>
              <a:t>“docker exec -it &lt;</a:t>
            </a:r>
            <a:r>
              <a:rPr lang="en-US" sz="2000" dirty="0" err="1">
                <a:solidFill>
                  <a:schemeClr val="bg1"/>
                </a:solidFill>
              </a:rPr>
              <a:t>containerId</a:t>
            </a:r>
            <a:r>
              <a:rPr lang="en-US" sz="2000" dirty="0">
                <a:solidFill>
                  <a:schemeClr val="bg1"/>
                </a:solidFill>
              </a:rPr>
              <a:t>&gt; 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 will give a console inside container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containerId</a:t>
            </a:r>
            <a:r>
              <a:rPr lang="en-US" sz="2000" dirty="0">
                <a:solidFill>
                  <a:schemeClr val="bg1"/>
                </a:solidFill>
              </a:rPr>
              <a:t> can be get from “docker </a:t>
            </a:r>
            <a:r>
              <a:rPr lang="en-US" sz="2000" dirty="0" err="1">
                <a:solidFill>
                  <a:schemeClr val="bg1"/>
                </a:solidFill>
              </a:rPr>
              <a:t>ps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Run “</a:t>
            </a:r>
            <a:r>
              <a:rPr lang="en-US" sz="2000" dirty="0" err="1">
                <a:solidFill>
                  <a:schemeClr val="bg1"/>
                </a:solidFill>
              </a:rPr>
              <a:t>redis</a:t>
            </a:r>
            <a:r>
              <a:rPr lang="en-US" sz="2000" dirty="0">
                <a:solidFill>
                  <a:schemeClr val="bg1"/>
                </a:solidFill>
              </a:rPr>
              <a:t>-cli”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“set name ABC”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“get name”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F0A7B7F-A923-C149-9298-1DA09B406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3" y="1328738"/>
            <a:ext cx="7243761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568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B2C954-1477-8045-95BE-C153FA58E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Container – Docker file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6157568-8DAD-4F8C-B4CC-5DC9765F1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Dockefile consist of three main Part 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  # Base Image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  # Required Dependencies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  # Default Command to run  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3C24784-0306-1442-881A-5305CD653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81" r="27277" b="-2"/>
          <a:stretch/>
        </p:blipFill>
        <p:spPr>
          <a:xfrm>
            <a:off x="5379340" y="643467"/>
            <a:ext cx="6087615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1148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2878D-2328-0947-8594-45AB40D60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Container – Docker file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C871330-FC9C-4F48-9AC7-6B86FD18B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Github</a:t>
            </a:r>
            <a:r>
              <a:rPr lang="en-US" sz="2000" dirty="0">
                <a:solidFill>
                  <a:schemeClr val="bg1"/>
                </a:solidFill>
              </a:rPr>
              <a:t> Link :</a:t>
            </a:r>
          </a:p>
          <a:p>
            <a:r>
              <a:rPr lang="en-IN" sz="2000" dirty="0">
                <a:hlinkClick r:id="rId2"/>
              </a:rPr>
              <a:t>https://github.com/mayshukl/docker/blob/master/CustomRedis/Dockerfile</a:t>
            </a:r>
            <a:endParaRPr lang="en-IN" sz="2000" dirty="0"/>
          </a:p>
          <a:p>
            <a:r>
              <a:rPr lang="en-US" sz="2000" dirty="0">
                <a:solidFill>
                  <a:schemeClr val="bg1"/>
                </a:solidFill>
              </a:rPr>
              <a:t>“docker build .”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“docker container run &lt;</a:t>
            </a:r>
            <a:r>
              <a:rPr lang="en-US" sz="2000" dirty="0" err="1">
                <a:solidFill>
                  <a:schemeClr val="bg1"/>
                </a:solidFill>
              </a:rPr>
              <a:t>ImgaeId</a:t>
            </a:r>
            <a:r>
              <a:rPr lang="en-US" sz="2000" dirty="0">
                <a:solidFill>
                  <a:schemeClr val="bg1"/>
                </a:solidFill>
              </a:rPr>
              <a:t>&gt;”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DF80087-A960-8748-8E43-5E5563F88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313" y="1128713"/>
            <a:ext cx="7258050" cy="35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98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DE7F91-79CF-7542-ADF3-3BCFD0B9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Command Execution Path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03F8312-96FD-4A19-AF43-E02376EDB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890916E-8962-1248-A411-CEBB9C775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643467"/>
            <a:ext cx="7143749" cy="5042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13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7A56D5-2AAB-5048-8805-30A72BE69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Docker Compose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4AC8345-759C-42FB-90C3-65A27F290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Docker compose create a </a:t>
            </a:r>
            <a:r>
              <a:rPr lang="en-US" sz="2000">
                <a:solidFill>
                  <a:schemeClr val="bg1"/>
                </a:solidFill>
              </a:rPr>
              <a:t>default network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 err="1">
                <a:solidFill>
                  <a:schemeClr val="bg1"/>
                </a:solidFill>
              </a:rPr>
              <a:t>Github</a:t>
            </a:r>
            <a:r>
              <a:rPr lang="en-US" sz="2000" dirty="0">
                <a:solidFill>
                  <a:schemeClr val="bg1"/>
                </a:solidFill>
              </a:rPr>
              <a:t> :</a:t>
            </a:r>
          </a:p>
          <a:p>
            <a:r>
              <a:rPr lang="en-IN" sz="2000" dirty="0">
                <a:hlinkClick r:id="rId2"/>
              </a:rPr>
              <a:t>https://github.com/mayshukl/docker/tree/master/VisitCounter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6FC381A-690B-A74B-80D6-4A6111751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7763" y="1843087"/>
            <a:ext cx="6250769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65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3B19-C2E1-C04A-B339-6CF2C7740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FF982-045B-4A46-B159-89AA2F148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  <a:p>
            <a:r>
              <a:rPr lang="en-US" dirty="0"/>
              <a:t>What ?</a:t>
            </a:r>
          </a:p>
          <a:p>
            <a:r>
              <a:rPr lang="en-US" dirty="0"/>
              <a:t>Docker Ecosystem</a:t>
            </a:r>
          </a:p>
          <a:p>
            <a:r>
              <a:rPr lang="en-US" dirty="0"/>
              <a:t>How does docker work</a:t>
            </a:r>
          </a:p>
          <a:p>
            <a:r>
              <a:rPr lang="en-US" dirty="0"/>
              <a:t>Docker Objects</a:t>
            </a:r>
          </a:p>
        </p:txBody>
      </p:sp>
    </p:spTree>
    <p:extLst>
      <p:ext uri="{BB962C8B-B14F-4D97-AF65-F5344CB8AC3E}">
        <p14:creationId xmlns:p14="http://schemas.microsoft.com/office/powerpoint/2010/main" val="309952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35763F-2D6D-574C-902E-4F69DC5A2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E0FF6C-977B-2749-AF7B-1AE156F98268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It is very easy to install any software container compare to installing it on machine i.e. docker run </a:t>
            </a:r>
            <a:r>
              <a:rPr lang="en-US" sz="2000" dirty="0" err="1">
                <a:solidFill>
                  <a:schemeClr val="bg1"/>
                </a:solidFill>
              </a:rPr>
              <a:t>redis</a:t>
            </a:r>
            <a:r>
              <a:rPr lang="en-US" sz="2000" dirty="0">
                <a:solidFill>
                  <a:schemeClr val="bg1"/>
                </a:solidFill>
              </a:rPr>
              <a:t> will install </a:t>
            </a:r>
            <a:r>
              <a:rPr lang="en-US" sz="2000" dirty="0" err="1">
                <a:solidFill>
                  <a:schemeClr val="bg1"/>
                </a:solidFill>
              </a:rPr>
              <a:t>redis</a:t>
            </a:r>
            <a:endParaRPr lang="en-US" sz="20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Same thing can also be achieved by VM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3A6F78-7681-0E4F-B909-4E3C2C422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7763" y="1504590"/>
            <a:ext cx="6250769" cy="36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112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F1990-FD68-A143-A8FB-2C12FE7C6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Life with VM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0D287153-6BDF-4444-92C2-BE0D9B88A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Additional OS Needed</a:t>
            </a:r>
          </a:p>
          <a:p>
            <a:r>
              <a:rPr lang="en-US" sz="2000" dirty="0">
                <a:solidFill>
                  <a:schemeClr val="bg1"/>
                </a:solidFill>
              </a:rPr>
              <a:t>More bootup needed compare to container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5" name="Content Placeholder 7">
            <a:extLst>
              <a:ext uri="{FF2B5EF4-FFF2-40B4-BE49-F238E27FC236}">
                <a16:creationId xmlns:a16="http://schemas.microsoft.com/office/drawing/2014/main" id="{C4ABAD06-2C32-3746-A0FD-4978D3699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957648"/>
            <a:ext cx="6250769" cy="478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053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E9F5A-4F27-D741-874D-F3647BC70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Docker </a:t>
            </a: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id="{002D8ABE-0EE4-430E-8ECF-DCCEA16CE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No Additional OS needed</a:t>
            </a:r>
          </a:p>
          <a:p>
            <a:r>
              <a:rPr lang="en-US" sz="2000" dirty="0">
                <a:solidFill>
                  <a:schemeClr val="bg1"/>
                </a:solidFill>
              </a:rPr>
              <a:t>Dependent on Kernel</a:t>
            </a:r>
          </a:p>
        </p:txBody>
      </p:sp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C3CCFBB4-A6F9-0141-A55A-AB5D33F51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903077"/>
            <a:ext cx="6250769" cy="289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104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521CC0-FA73-3F4C-9C0F-9767AA345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id="{BCA46F10-98C5-4F3D-A354-E938209D2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Docker is collections of technology that helps in creating/managing container</a:t>
            </a:r>
          </a:p>
        </p:txBody>
      </p:sp>
      <p:pic>
        <p:nvPicPr>
          <p:cNvPr id="31" name="Content Placeholder 4">
            <a:extLst>
              <a:ext uri="{FF2B5EF4-FFF2-40B4-BE49-F238E27FC236}">
                <a16:creationId xmlns:a16="http://schemas.microsoft.com/office/drawing/2014/main" id="{42F5512A-7289-3042-9F59-FD9045500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228726"/>
            <a:ext cx="6250769" cy="420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05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CB9FAD-735B-AB46-A534-1646C81E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Eco System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90625D00-1451-4997-95B0-76442E70C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Image – Collections of layers. Each layer has some file’s snapshot , config or commands. All layers will be read only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Container – This is an running Image + R/W layer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Both can be created by another one. i.e. Build Image process .</a:t>
            </a:r>
          </a:p>
        </p:txBody>
      </p:sp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0B679D46-34E3-6140-93A5-A62226167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613" y="1143530"/>
            <a:ext cx="6986587" cy="43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46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78AA7A-4FCE-E740-AF72-F8042DEE2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190243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Eco System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69FB7CC-0B3E-438E-B917-7A8B4400C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Docker </a:t>
            </a:r>
            <a:r>
              <a:rPr lang="en-US" sz="2000" dirty="0" err="1">
                <a:solidFill>
                  <a:schemeClr val="bg1"/>
                </a:solidFill>
              </a:rPr>
              <a:t>Cli</a:t>
            </a:r>
            <a:r>
              <a:rPr lang="en-US" sz="2000" dirty="0">
                <a:solidFill>
                  <a:schemeClr val="bg1"/>
                </a:solidFill>
              </a:rPr>
              <a:t> – is set of commands to communicate with docker server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Docker server – is a process running in </a:t>
            </a:r>
            <a:r>
              <a:rPr lang="en-US" sz="2000" dirty="0" err="1">
                <a:solidFill>
                  <a:schemeClr val="bg1"/>
                </a:solidFill>
              </a:rPr>
              <a:t>linux</a:t>
            </a:r>
            <a:r>
              <a:rPr lang="en-US" sz="2000" dirty="0">
                <a:solidFill>
                  <a:schemeClr val="bg1"/>
                </a:solidFill>
              </a:rPr>
              <a:t> kernel which will perform all operations related to image , container , network and volume . 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2E43C91-E985-CB4D-9568-74D5B058B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463" y="785813"/>
            <a:ext cx="6986587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70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6E0527-F069-DC47-8CBF-2132538E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840949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Eco System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4D5D310-73B3-4148-85CD-1760D6FB0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21188"/>
            <a:ext cx="3363974" cy="469148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Docker Hub– is a repository to store all images. This can be created at enterprise level also</a:t>
            </a:r>
          </a:p>
          <a:p>
            <a:r>
              <a:rPr lang="en-US" sz="2000" dirty="0">
                <a:solidFill>
                  <a:schemeClr val="bg1"/>
                </a:solidFill>
              </a:rPr>
              <a:t>Docker compose – is also a set of cli that is used in case of managing multiple container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Docker Machine – is set of remote docker server configurations. Only one configuration will be activate at once .   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9D67CD8-5396-5143-99FB-4F3DE68AB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038" y="643467"/>
            <a:ext cx="7115175" cy="488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449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A630DFCD-3566-3B42-B0AE-8335C54D4256}">
  <we:reference id="01cd1c88-25e9-4daa-b0ef-32dc541ed811" version="1.0.0.0" store="EXCatalog" storeType="EXCatalog"/>
  <we:alternateReferences>
    <we:reference id="WA200000068" version="1.0.0.0" store="en-US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3452</TotalTime>
  <Words>444</Words>
  <Application>Microsoft Macintosh PowerPoint</Application>
  <PresentationFormat>Widescreen</PresentationFormat>
  <Paragraphs>66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Docker</vt:lpstr>
      <vt:lpstr>Agenda</vt:lpstr>
      <vt:lpstr>Why</vt:lpstr>
      <vt:lpstr>Life with VM</vt:lpstr>
      <vt:lpstr>Docker </vt:lpstr>
      <vt:lpstr>What </vt:lpstr>
      <vt:lpstr>Eco System</vt:lpstr>
      <vt:lpstr>Eco System</vt:lpstr>
      <vt:lpstr>Eco System</vt:lpstr>
      <vt:lpstr>How does container work ?</vt:lpstr>
      <vt:lpstr>Docker Objects</vt:lpstr>
      <vt:lpstr>Container</vt:lpstr>
      <vt:lpstr>Container – Docker file</vt:lpstr>
      <vt:lpstr>Container – Docker file</vt:lpstr>
      <vt:lpstr>Command Execution Path</vt:lpstr>
      <vt:lpstr>Docker Compose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dc:creator>Mayank Shukla (mayshukl)</dc:creator>
  <cp:lastModifiedBy>Mayank Shukla (mayshukl)</cp:lastModifiedBy>
  <cp:revision>19</cp:revision>
  <dcterms:created xsi:type="dcterms:W3CDTF">2019-06-13T08:27:42Z</dcterms:created>
  <dcterms:modified xsi:type="dcterms:W3CDTF">2019-06-20T11:08:53Z</dcterms:modified>
</cp:coreProperties>
</file>